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752" y="-29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8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8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68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4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30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5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7" y="5246512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5" y="1141657"/>
            <a:ext cx="342989" cy="84467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6" y="4169470"/>
            <a:ext cx="342989" cy="84467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44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579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5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796845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5" y="1141657"/>
            <a:ext cx="342989" cy="84467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6" y="4169470"/>
            <a:ext cx="342989" cy="84467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0387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7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796845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688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985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5" y="880534"/>
            <a:ext cx="734109" cy="7585429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80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5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57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4"/>
            <a:ext cx="4760786" cy="19078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5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4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36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80534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19"/>
            <a:ext cx="2318004" cy="83237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0"/>
            <a:ext cx="2318004" cy="477261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19"/>
            <a:ext cx="2318004" cy="83237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0"/>
            <a:ext cx="2318004" cy="477261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40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4"/>
            <a:ext cx="4760786" cy="19078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749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03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2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11322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547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95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880534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5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8F4AB-6ED1-4545-A704-CE6A5A562DC5}" type="datetimeFigureOut">
              <a:rPr lang="zh-TW" altLang="en-US" smtClean="0"/>
              <a:t>2013/12/27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8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005917DA-1BD0-4894-8EAC-212A15255C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025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32228"/>
            <a:ext cx="6895007" cy="1912459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zh-TW" altLang="en-US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中國科技大學</a:t>
            </a:r>
            <a:r>
              <a:rPr lang="en-US" altLang="zh-TW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土木系同學獲頒利</a:t>
            </a:r>
            <a:r>
              <a:rPr lang="zh-TW" altLang="en-US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晉工程</a:t>
            </a:r>
            <a:r>
              <a:rPr lang="en-US" altLang="zh-TW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股</a:t>
            </a:r>
            <a:r>
              <a:rPr lang="en-US" altLang="zh-TW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公司</a:t>
            </a:r>
            <a:r>
              <a:rPr lang="en-US" altLang="zh-TW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優秀學子獎學金</a:t>
            </a:r>
            <a:endParaRPr lang="zh-TW" altLang="en-US" sz="3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0" y="2148114"/>
            <a:ext cx="4536504" cy="326426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54" y="5891615"/>
            <a:ext cx="4535958" cy="344246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6342">
            <a:off x="-225751" y="19694"/>
            <a:ext cx="2472661" cy="148586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-362857" y="9334075"/>
            <a:ext cx="7220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鍾鴻裕總經理頒發獎狀給賴清德與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蕭惠凌同學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498332" y="5438884"/>
            <a:ext cx="73563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陳進財董事長頒發獎狀給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林志哲同學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8647063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19</Words>
  <Application>Microsoft Office PowerPoint</Application>
  <PresentationFormat>A4 紙張 (210x297 公釐)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多面向</vt:lpstr>
      <vt:lpstr>中國科技大學 土木系同學獲頒利晉工程(股)公司 優秀學子獎學金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利晉公司頒發優質學子獎狀與獎學金</dc:title>
  <dc:creator>User01</dc:creator>
  <cp:lastModifiedBy>staff</cp:lastModifiedBy>
  <cp:revision>8</cp:revision>
  <dcterms:created xsi:type="dcterms:W3CDTF">2013-12-27T02:44:14Z</dcterms:created>
  <dcterms:modified xsi:type="dcterms:W3CDTF">2013-12-27T04:10:54Z</dcterms:modified>
</cp:coreProperties>
</file>